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40" r:id="rId2"/>
    <p:sldId id="288" r:id="rId3"/>
    <p:sldId id="287" r:id="rId4"/>
    <p:sldId id="291" r:id="rId5"/>
    <p:sldId id="338" r:id="rId6"/>
    <p:sldId id="333" r:id="rId7"/>
    <p:sldId id="339" r:id="rId8"/>
    <p:sldId id="309" r:id="rId9"/>
    <p:sldId id="310" r:id="rId10"/>
    <p:sldId id="312" r:id="rId11"/>
    <p:sldId id="313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224630"/>
    <a:srgbClr val="3F8158"/>
    <a:srgbClr val="003300"/>
    <a:srgbClr val="006600"/>
    <a:srgbClr val="1B3527"/>
    <a:srgbClr val="006666"/>
    <a:srgbClr val="2E923A"/>
    <a:srgbClr val="17391D"/>
    <a:srgbClr val="427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364" autoAdjust="0"/>
  </p:normalViewPr>
  <p:slideViewPr>
    <p:cSldViewPr>
      <p:cViewPr varScale="1">
        <p:scale>
          <a:sx n="146" d="100"/>
          <a:sy n="146" d="100"/>
        </p:scale>
        <p:origin x="546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911D-1E3E-4725-91F9-FF94F884CDBF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7393-C4C9-40A3-A388-FB24E9905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7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C7393-C4C9-40A3-A388-FB24E9905DE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7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6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5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8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03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0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0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7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CA26F1-0CA9-6068-A82E-DCC756D65500}"/>
              </a:ext>
            </a:extLst>
          </p:cNvPr>
          <p:cNvSpPr/>
          <p:nvPr/>
        </p:nvSpPr>
        <p:spPr>
          <a:xfrm>
            <a:off x="1143000" y="285750"/>
            <a:ext cx="69544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ỦY BAN NH</a:t>
            </a:r>
            <a:r>
              <a:rPr lang="en-US" sz="40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ÂN DÂN QUẬN 4</a:t>
            </a:r>
          </a:p>
          <a:p>
            <a:pPr algn="ctr"/>
            <a:r>
              <a:rPr lang="en-US" sz="4000" b="0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TRƯỜNG THCS VÂN ĐỒN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13423F-234F-1C28-1392-2DC45F07ADD2}"/>
              </a:ext>
            </a:extLst>
          </p:cNvPr>
          <p:cNvSpPr/>
          <p:nvPr/>
        </p:nvSpPr>
        <p:spPr>
          <a:xfrm>
            <a:off x="1564590" y="1955141"/>
            <a:ext cx="61112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GIÁO ÁN ĐIỆN TỬ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ADD498-CAD3-D064-A184-A558A89E5EA3}"/>
              </a:ext>
            </a:extLst>
          </p:cNvPr>
          <p:cNvSpPr/>
          <p:nvPr/>
        </p:nvSpPr>
        <p:spPr>
          <a:xfrm>
            <a:off x="432407" y="3113191"/>
            <a:ext cx="85299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MÔN NGỮ VĂN 8</a:t>
            </a:r>
          </a:p>
        </p:txBody>
      </p:sp>
    </p:spTree>
    <p:extLst>
      <p:ext uri="{BB962C8B-B14F-4D97-AF65-F5344CB8AC3E}">
        <p14:creationId xmlns:p14="http://schemas.microsoft.com/office/powerpoint/2010/main" val="176223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405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TextBox 1"/>
          <p:cNvSpPr txBox="1"/>
          <p:nvPr/>
        </p:nvSpPr>
        <p:spPr>
          <a:xfrm>
            <a:off x="409842" y="819150"/>
            <a:ext cx="83243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de-DE" sz="36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vận dụng.</a:t>
            </a:r>
            <a:r>
              <a:rPr lang="de-DE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Aft>
                <a:spcPts val="0"/>
              </a:spcAft>
            </a:pP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”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2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hú</a:t>
            </a:r>
            <a:r>
              <a:rPr lang="en-US" i="1" spc="-2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”.</a:t>
            </a:r>
          </a:p>
          <a:p>
            <a:pPr algn="just">
              <a:spcAft>
                <a:spcPts val="0"/>
              </a:spcAft>
            </a:pPr>
            <a:r>
              <a:rPr lang="de-DE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tìm tòi mở rộng</a:t>
            </a:r>
            <a:r>
              <a:rPr lang="de-D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Học kĩ, hiểu nội dung, nghệ thuật và học thuộc lòng bài thơ. 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Pác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533400" y="2248584"/>
            <a:ext cx="81694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CHÚC CÁC EM CHĂM NGOAN, HỌC TỐT</a:t>
            </a:r>
            <a:endParaRPr lang="en-US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1500" y="43815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</a:pP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1352550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Quê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hương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Hanh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biện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Chiếc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thuyền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nhẹ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hăng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tuấn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mã</a:t>
            </a:r>
            <a:endParaRPr lang="en-US" sz="20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/>
          </a:p>
        </p:txBody>
      </p:sp>
      <p:sp>
        <p:nvSpPr>
          <p:cNvPr id="6" name="Rectangle 5"/>
          <p:cNvSpPr/>
          <p:nvPr/>
        </p:nvSpPr>
        <p:spPr>
          <a:xfrm>
            <a:off x="457200" y="2724150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Quê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hương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Hanh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Dân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chài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lưới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làn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ngăm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rám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nắng</a:t>
            </a:r>
            <a:endParaRPr lang="en-US" sz="20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</a:pP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thân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nồng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thở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</a:t>
            </a:r>
            <a:r>
              <a:rPr lang="en-US" sz="2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xăm</a:t>
            </a:r>
            <a:endParaRPr lang="en-US" sz="20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594" y="0"/>
            <a:ext cx="9144000" cy="514350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399506" y="1123950"/>
            <a:ext cx="830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400" b="1" baseline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CON TU HÚ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7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7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en-US" sz="78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78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7800" b="1" i="0" u="none" strike="noStrike" kern="1200" cap="none" spc="0" normalizeH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Hữu</a:t>
            </a:r>
            <a:r>
              <a:rPr kumimoji="0" lang="en-US" sz="78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7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575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5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533400" y="636732"/>
            <a:ext cx="373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4781" y="1326981"/>
            <a:ext cx="1241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Tác giả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854696"/>
            <a:ext cx="7924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( 1920- 2002 ),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4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accent4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1996.</a:t>
            </a:r>
            <a:endParaRPr lang="en-US" sz="2000" dirty="0">
              <a:solidFill>
                <a:schemeClr val="accent4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4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2" y="57150"/>
            <a:ext cx="9100457" cy="51625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6" name="Rectangle 5"/>
          <p:cNvSpPr/>
          <p:nvPr/>
        </p:nvSpPr>
        <p:spPr>
          <a:xfrm>
            <a:off x="381000" y="895350"/>
            <a:ext cx="838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7/1939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giam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GB" sz="2000" spc="-5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2 </a:t>
            </a:r>
            <a:r>
              <a:rPr lang="en-GB" sz="2000" spc="-5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- 6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- 4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8064A2">
                  <a:lumMod val="20000"/>
                  <a:lumOff val="80000"/>
                </a:srgbClr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6166" y="406964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B0F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30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62"/>
            <a:ext cx="89916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152400" y="20955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000" b="1" spc="-4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GB" sz="2000" b="1" spc="-4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2000" b="1" spc="-4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4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sz="2000" b="1" spc="-4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92264"/>
            <a:ext cx="7923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GB" sz="2000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B0F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611" y="971550"/>
            <a:ext cx="48006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rây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chemeClr val="bg1"/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GB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chemeClr val="bg1"/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+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GB" i="1" spc="-4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66211" y="1152863"/>
            <a:ext cx="36044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/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trề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pc="-4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do. 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3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62"/>
            <a:ext cx="89916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TextBox 1"/>
          <p:cNvSpPr txBox="1"/>
          <p:nvPr/>
        </p:nvSpPr>
        <p:spPr>
          <a:xfrm>
            <a:off x="533400" y="120015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6977" y="341787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spc="-4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GB" b="1" i="1" spc="-4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00B0F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" y="845106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Ta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Con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GB" i="1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huyển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bực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ngục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4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GB" spc="-4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diết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CM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GB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8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TextBox 2"/>
          <p:cNvSpPr txBox="1"/>
          <p:nvPr/>
        </p:nvSpPr>
        <p:spPr>
          <a:xfrm>
            <a:off x="533400" y="36195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III- </a:t>
            </a:r>
            <a:r>
              <a:rPr lang="en-US" sz="2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080467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- 2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GB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000" dirty="0">
              <a:solidFill>
                <a:srgbClr val="FFFF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72415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 </a:t>
            </a:r>
            <a:r>
              <a:rPr lang="en-GB" sz="20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dung: </a:t>
            </a:r>
            <a:r>
              <a:rPr lang="en-GB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GB" sz="20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GB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GB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SGK)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0774"/>
              </p:ext>
            </p:extLst>
          </p:nvPr>
        </p:nvGraphicFramePr>
        <p:xfrm>
          <a:off x="2895600" y="1657350"/>
          <a:ext cx="2895600" cy="40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85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Khi con tu hú</a:t>
                      </a:r>
                      <a:endParaRPr lang="en-US" sz="20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905567"/>
              </p:ext>
            </p:extLst>
          </p:nvPr>
        </p:nvGraphicFramePr>
        <p:xfrm>
          <a:off x="76200" y="2571750"/>
          <a:ext cx="4724400" cy="45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4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Bức tranh mùa hè trong tâm tưởng nhà thơ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936583"/>
              </p:ext>
            </p:extLst>
          </p:nvPr>
        </p:nvGraphicFramePr>
        <p:xfrm>
          <a:off x="5334000" y="2571750"/>
          <a:ext cx="3429000" cy="45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4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Tâm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trạng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người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tù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cách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mạng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Line 134"/>
          <p:cNvSpPr>
            <a:spLocks noChangeShapeType="1"/>
          </p:cNvSpPr>
          <p:nvPr/>
        </p:nvSpPr>
        <p:spPr bwMode="auto">
          <a:xfrm>
            <a:off x="4267201" y="2111749"/>
            <a:ext cx="2057398" cy="407610"/>
          </a:xfrm>
          <a:prstGeom prst="line">
            <a:avLst/>
          </a:prstGeom>
          <a:ln>
            <a:solidFill>
              <a:srgbClr val="FFFF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Line 134"/>
          <p:cNvSpPr>
            <a:spLocks noChangeShapeType="1"/>
          </p:cNvSpPr>
          <p:nvPr/>
        </p:nvSpPr>
        <p:spPr bwMode="auto">
          <a:xfrm flipH="1">
            <a:off x="2514600" y="2114551"/>
            <a:ext cx="1752601" cy="454397"/>
          </a:xfrm>
          <a:prstGeom prst="line">
            <a:avLst/>
          </a:prstGeom>
          <a:ln>
            <a:solidFill>
              <a:srgbClr val="FFFF00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361950"/>
            <a:ext cx="807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rgbClr val="FF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Củng cố: Hoàn thiện sơ đồ tư duy cho bài học </a:t>
            </a:r>
            <a:r>
              <a:rPr lang="pt-BR" sz="2000" b="1" i="1" dirty="0">
                <a:solidFill>
                  <a:srgbClr val="FF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Khi con tu hú</a:t>
            </a:r>
            <a:endParaRPr lang="en-US" sz="2000" b="1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1289</TotalTime>
  <Words>941</Words>
  <Application>Microsoft Office PowerPoint</Application>
  <PresentationFormat>On-screen Show (16:9)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.VnTime</vt:lpstr>
      <vt:lpstr>Arial</vt:lpstr>
      <vt:lpstr>Calibri</vt:lpstr>
      <vt:lpstr>Corbel</vt:lpstr>
      <vt:lpstr>Times New Roman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NV-KH-LÊ TUẤN</cp:lastModifiedBy>
  <cp:revision>147</cp:revision>
  <dcterms:created xsi:type="dcterms:W3CDTF">2006-08-16T00:00:00Z</dcterms:created>
  <dcterms:modified xsi:type="dcterms:W3CDTF">2022-09-07T14:20:49Z</dcterms:modified>
</cp:coreProperties>
</file>